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62" r:id="rId4"/>
    <p:sldId id="263" r:id="rId5"/>
    <p:sldId id="264" r:id="rId6"/>
    <p:sldId id="258" r:id="rId7"/>
    <p:sldId id="259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850" y="8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8F3C0-33B8-43A4-BC17-7C1FE2C6C6D3}" type="datetimeFigureOut">
              <a:rPr lang="en-IN" smtClean="0"/>
              <a:t>19-05-2026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5186F-D1C6-4728-AE06-A903CB00281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89808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D5186F-D1C6-4728-AE06-A903CB002814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47319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FC5B-324B-06AB-108F-C2067A697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3067C5-F390-EB96-5B6B-632006401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8FCB1-1CFB-A0B5-350C-5E7B7A32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4EA31-73AF-0485-0CF8-61DADAA6D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04D36-6DB3-31C2-C812-8F280004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2259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2E94-8E16-6301-9A12-F9307759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26156-12BA-5858-786D-1439DDFF2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65733-DF70-D73B-49B4-38A59DE88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B660C-7F43-68EC-CBC2-8C3312011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4A57E-1669-43E1-0102-A687F9417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25701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D819B6-3802-D9D8-4735-0433DEDEC7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2F67A-A78E-C803-2629-19198F8A9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74644-E24B-4ACE-7DDB-9BE0F7779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1FDBC-B85A-0A56-8D05-30E6BD577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4B4B6-DAB5-A446-611B-D47CE922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6868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A1FDB-46CA-27D3-6FED-B44A2AD17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DE2F5-68DF-9EDB-1359-5AFEC9B25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20F41-B49F-AC05-C051-255A5D877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B6FBD-DE8E-466E-5A26-AD3184733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B3CBB-3673-1DC8-3400-359AB88C4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75421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18C1B-9EF1-34D6-432F-406A08E4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DEFE0-B4B8-102E-2361-445045025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0C564-C558-7E4D-0CFA-B207933DE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896F2-C614-6DE0-2585-0A4A57C36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803D4-D2D1-0013-DD75-05D36DD45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10265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7E05C-E8E6-5DC9-DB30-35383E536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9F06B-B416-D8F5-847B-571F289ECB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17D42-09FC-DC06-6CB4-04D4E8525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FD5E9-0658-5E27-4C61-95913FA3B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1CEF54-4718-DE65-92B9-B469358E2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DB5B1E-5737-609D-C275-E4B2536D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2316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B98C5-914C-A8D1-089C-FC1EA19B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179F4-0085-2D55-EE0D-5B9856EA0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5C2D83-CF27-0815-A3C5-B522F112E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13071A-42F6-6BFC-9796-4993255B8D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6E0A77-E14B-0C0B-2926-D158D7B9DE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6594FE-F08C-232F-1461-784B106E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721E43-4AF8-5218-2EB6-920622942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BC6B9F-AA35-FF98-5768-7E93A249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4798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10CAA-2971-D456-4ADC-C49E3390A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60B97-A51A-0B2F-B0C6-B40240571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83687-F931-C9FD-2937-27879364D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14B760-6F16-2E53-D8FB-9BC1EC4F2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3597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28482-BE2D-614D-F3CB-0E56EF5D1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655143-6B6A-B7D2-A572-86DF0DC99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5CF3F1-325E-EAC9-3494-A63DFD8BE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2236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D7FF-EF9C-953B-609F-D4C1AC5E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D45E-3440-77CE-50A2-8901D0C5A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FD32CB-384C-C318-4CF2-4C465D068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45050-5057-F470-B895-4361939B1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C8BAC3-74D4-5AEF-8293-88AC5FB87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11B2BE-2657-A401-6D44-F888C44AA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3728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D273-2877-498A-A0BB-71EA5D4A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8F9773-8363-B360-BE1C-4ED650CDC8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34C47-1CB8-9D8E-6801-02A76ED1E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E471F0-C3B2-EF5E-20EF-0B23F027E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1A2984-7C26-2E4E-A5BF-CE9B67901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562BC-57F9-25C2-4CB4-1F110577E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7605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D6221-6137-6010-8609-221974C0A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6EE7C3-35BB-B66C-EB52-ADA99932B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BC26E-06A0-F54D-6E0F-E77AFF0625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7050D-2081-4195-AAA9-86A458A25B83}" type="datetimeFigureOut">
              <a:rPr lang="en-IN" smtClean="0"/>
              <a:t>19-05-2026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0AC47-1DCE-97BB-9E2E-DB879B5986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C4AD5-E29C-5258-30FF-2CE05BC9E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8227C-5E3B-418F-91A8-07865236D910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1549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tockphoto.com/photo/beautiful-young-couple-enjoying-in-shopping-having-fun-in-the-city-gm1158245618-316326738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istockphoto.com/photo/beautiful-young-couple-enjoying-in-shopping-having-fun-in-the-city-love-dating-gm1421854083-46735248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D47AF-37D2-43BF-8CC1-840BC57967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April </a:t>
            </a:r>
            <a:r>
              <a:rPr lang="en-GB" b="1" dirty="0" err="1">
                <a:latin typeface="Arial Black" panose="020B0A04020102020204" pitchFamily="34" charset="0"/>
              </a:rPr>
              <a:t>Acq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96D81E-1349-0358-2AC9-47F49DF474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Meta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10130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D570F-4232-B3C7-D840-D679DF570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1EF76-859E-C392-9A31-E9C329431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07794A-7133-7A50-EDAF-663ECE696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763" y="843693"/>
            <a:ext cx="4833024" cy="48330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8A865A-2B1C-730A-7880-2B17B43C9A79}"/>
              </a:ext>
            </a:extLst>
          </p:cNvPr>
          <p:cNvSpPr txBox="1"/>
          <p:nvPr/>
        </p:nvSpPr>
        <p:spPr>
          <a:xfrm>
            <a:off x="1039833" y="5912766"/>
            <a:ext cx="9744684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Image option: 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https://www.istockphoto.com/photo/beautiful-young-couple-enjoying-in-shopping-having-fun-in-the-city-gm1158245618-316326738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https://www.istockphoto.com/photo/beautiful-young-couple-enjoying-in-shopping-having-fun-in-the-city-love-dating-gm1421854083-467352480</a:t>
            </a:r>
            <a:endParaRPr kumimoji="0" lang="en-GB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2963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075CE-9098-B76E-9605-1146392FE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5541E-50F4-2E5B-5C04-90E996BAF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2BC579-C278-4DB1-FCBB-4341CDE50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7502" y="910310"/>
            <a:ext cx="2834673" cy="50373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A33AA2-6372-7BE6-CE4C-5B20B7D355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1862" y="908464"/>
            <a:ext cx="2836147" cy="50400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1319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F80D3-BBEA-F3C9-98A0-DD83F3F5C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E05EC-E181-BBDE-ED6F-045B6FF36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74F88A-BEEC-CED9-1A60-449017069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263" y="1585818"/>
            <a:ext cx="4966822" cy="26012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3CF5DB-5335-C565-F4FD-FE44931ED0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9618" y="1585818"/>
            <a:ext cx="4967219" cy="260148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634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81A8E-01DF-A129-CC27-1C7E30B90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0A0BD5-D6AD-429F-1A2E-D75B9B937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74174" y="865423"/>
            <a:ext cx="5412626" cy="5412626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E6DD51-C1B2-9CAD-7AEC-20DE1EA7A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Animation Ref</a:t>
            </a:r>
            <a:endParaRPr lang="en-IN" sz="3000" b="1" dirty="0"/>
          </a:p>
        </p:txBody>
      </p:sp>
    </p:spTree>
    <p:extLst>
      <p:ext uri="{BB962C8B-B14F-4D97-AF65-F5344CB8AC3E}">
        <p14:creationId xmlns:p14="http://schemas.microsoft.com/office/powerpoint/2010/main" val="2854264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FF9AC-22B0-4EA1-8963-E96A7E445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790BB-8858-A97F-776F-7D0E725AD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1080 x 1920</a:t>
            </a:r>
            <a:endParaRPr lang="en-IN" sz="3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84DD36-32CB-1D9C-003A-3B4FBC088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84254" y="1110536"/>
            <a:ext cx="2050542" cy="36454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70B18-9D9C-3A07-8549-2E0C6DA2AC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096" y="1110536"/>
            <a:ext cx="2050543" cy="364540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C6E34E-6D0E-4FB7-1C2D-92526719E3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588" y="1110536"/>
            <a:ext cx="2050542" cy="364540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119090-5C53-61D4-2A16-916C3256B6DE}"/>
              </a:ext>
            </a:extLst>
          </p:cNvPr>
          <p:cNvSpPr txBox="1"/>
          <p:nvPr/>
        </p:nvSpPr>
        <p:spPr>
          <a:xfrm>
            <a:off x="398834" y="5661498"/>
            <a:ext cx="103794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</a:p>
          <a:p>
            <a:endParaRPr lang="en-GB" sz="1500" i="1" dirty="0"/>
          </a:p>
          <a:p>
            <a:endParaRPr lang="en-IN" sz="1500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32A794-C431-5ACC-A001-25C729F40F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1938" y="1110537"/>
            <a:ext cx="2050541" cy="364540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8E33DE-0292-ED7C-44E4-E91CA27057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7903" y="1110536"/>
            <a:ext cx="2060097" cy="366239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D0B507-C906-F6F4-9234-52280DAE10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81743" y="1110536"/>
            <a:ext cx="2060097" cy="366239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05105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5F10D-1F26-DA39-AAF2-4BC9EA692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D8704-D18C-4BBD-C107-80E67DDD6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68" y="0"/>
            <a:ext cx="3619464" cy="597913"/>
          </a:xfrm>
        </p:spPr>
        <p:txBody>
          <a:bodyPr>
            <a:normAutofit/>
          </a:bodyPr>
          <a:lstStyle/>
          <a:p>
            <a:pPr algn="ctr"/>
            <a:r>
              <a:rPr lang="en-GB" sz="3000" b="1" dirty="0"/>
              <a:t>1200 x 628</a:t>
            </a:r>
            <a:endParaRPr lang="en-IN" sz="30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D19E11-86C2-D614-2B35-3C66F5BE62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3129" y="519215"/>
            <a:ext cx="2285741" cy="1196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FF6D97-68DF-EB04-8231-635116B37E39}"/>
              </a:ext>
            </a:extLst>
          </p:cNvPr>
          <p:cNvSpPr txBox="1"/>
          <p:nvPr/>
        </p:nvSpPr>
        <p:spPr>
          <a:xfrm>
            <a:off x="204281" y="6421035"/>
            <a:ext cx="103794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i="1" dirty="0"/>
              <a:t>Note: The above frames are for reference purpose only.</a:t>
            </a:r>
            <a:endParaRPr lang="en-IN" sz="15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F4DF54-96BB-B82C-207F-5CA5B2ECC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3129" y="1764212"/>
            <a:ext cx="2285741" cy="1196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3B57F2-6A1E-5B88-2606-E1C9ADBA45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3129" y="4254206"/>
            <a:ext cx="2285741" cy="1196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63F4CA-452F-92AF-9FD1-F5046C9978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3129" y="3009209"/>
            <a:ext cx="2285741" cy="1196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E27F2B-9879-29CB-51BF-2D91E72A8B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3129" y="5499203"/>
            <a:ext cx="2285741" cy="1196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4718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5D6D1-72FF-6233-53F1-A34732478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216" y="2267394"/>
            <a:ext cx="10515600" cy="1325563"/>
          </a:xfrm>
        </p:spPr>
        <p:txBody>
          <a:bodyPr/>
          <a:lstStyle/>
          <a:p>
            <a:pPr algn="ctr"/>
            <a:r>
              <a:rPr lang="en-IN" b="1" dirty="0">
                <a:latin typeface="Arial Black" panose="020B0A040201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878548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69</Words>
  <Application>Microsoft Office PowerPoint</Application>
  <PresentationFormat>Widescreen</PresentationFormat>
  <Paragraphs>15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Office Theme</vt:lpstr>
      <vt:lpstr>April Acq</vt:lpstr>
      <vt:lpstr>Animation Ref</vt:lpstr>
      <vt:lpstr>1080 x 1920</vt:lpstr>
      <vt:lpstr>1200 x 628</vt:lpstr>
      <vt:lpstr>Animation Ref</vt:lpstr>
      <vt:lpstr>1080 x 1920</vt:lpstr>
      <vt:lpstr>1200 x 628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</dc:creator>
  <cp:lastModifiedBy>Bhagyashree</cp:lastModifiedBy>
  <cp:revision>65</cp:revision>
  <dcterms:created xsi:type="dcterms:W3CDTF">2026-05-06T13:19:11Z</dcterms:created>
  <dcterms:modified xsi:type="dcterms:W3CDTF">2026-05-19T08:47:54Z</dcterms:modified>
</cp:coreProperties>
</file>